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Statements and Conditions - Slidev</dc:title>
  <dc:subject>&lt;h2&gt;Chapter 5: If Statements and Conditions&lt;/h2&gt;
&lt;p&gt;Decision making in Python with if statements, comparison operators, logical operators, and nested conditionals.&lt;/p&gt;
&lt;p&gt;CPRG216 - Python Programming Course&lt;/p&gt;
</dc:subject>
  <dc:creator>PptxGenJS</dc:creator>
  <cp:lastModifiedBy>PptxGenJS</cp:lastModifiedBy>
  <cp:revision>1</cp:revision>
  <dcterms:created xsi:type="dcterms:W3CDTF">2025-09-29T15:25:55Z</dcterms:created>
  <dcterms:modified xsi:type="dcterms:W3CDTF">2025-09-29T15:25:55Z</dcterms:modified>
</cp:coreProperties>
</file>